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0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06-Jun-20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Accessing Databases  using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926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2400"/>
            <a:ext cx="7620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57200" y="3422249"/>
            <a:ext cx="8229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These objects represent a database cursor </a:t>
            </a:r>
            <a:r>
              <a:rPr lang="en-US" dirty="0" smtClean="0"/>
              <a:t>which </a:t>
            </a:r>
            <a:r>
              <a:rPr lang="en-US" dirty="0"/>
              <a:t>is used to manage the content of a fetch operation. </a:t>
            </a:r>
          </a:p>
          <a:p>
            <a:r>
              <a:rPr lang="en-US" dirty="0"/>
              <a:t>Cursors created from the same connection are not isolated i.e. </a:t>
            </a:r>
            <a:r>
              <a:rPr lang="en-US" dirty="0" smtClean="0"/>
              <a:t>any </a:t>
            </a:r>
            <a:r>
              <a:rPr lang="en-US" dirty="0"/>
              <a:t>changes done to the database by </a:t>
            </a:r>
          </a:p>
          <a:p>
            <a:r>
              <a:rPr lang="en-US" dirty="0"/>
              <a:t>a cursor are immediately visible by the other cursors. </a:t>
            </a:r>
            <a:r>
              <a:rPr lang="en-US" dirty="0" smtClean="0"/>
              <a:t>Cursors </a:t>
            </a:r>
            <a:r>
              <a:rPr lang="en-US" dirty="0"/>
              <a:t>created from different connections can or cannot be </a:t>
            </a:r>
            <a:r>
              <a:rPr lang="en-US" dirty="0" smtClean="0"/>
              <a:t>isolated </a:t>
            </a:r>
            <a:r>
              <a:rPr lang="en-US" dirty="0"/>
              <a:t>depending on how the transaction support is implemented. </a:t>
            </a:r>
          </a:p>
          <a:p>
            <a:r>
              <a:rPr lang="en-US" dirty="0"/>
              <a:t>A database cursor is a control structure that </a:t>
            </a:r>
            <a:r>
              <a:rPr lang="en-US" dirty="0" smtClean="0"/>
              <a:t>enables </a:t>
            </a:r>
            <a:r>
              <a:rPr lang="en-US" dirty="0"/>
              <a:t>traversal over the records in a database. </a:t>
            </a:r>
          </a:p>
          <a:p>
            <a:r>
              <a:rPr lang="en-US" dirty="0"/>
              <a:t>It behaves like a file name or file handle in a programming language. </a:t>
            </a:r>
          </a:p>
          <a:p>
            <a:r>
              <a:rPr lang="en-US" dirty="0"/>
              <a:t>Just as a program opens a filed accesses files contents, </a:t>
            </a:r>
            <a:r>
              <a:rPr lang="en-US" dirty="0" smtClean="0"/>
              <a:t>it </a:t>
            </a:r>
            <a:r>
              <a:rPr lang="en-US" dirty="0"/>
              <a:t>opens a cursor to gain access to the query results.</a:t>
            </a:r>
          </a:p>
        </p:txBody>
      </p:sp>
    </p:spTree>
    <p:extLst>
      <p:ext uri="{BB962C8B-B14F-4D97-AF65-F5344CB8AC3E}">
        <p14:creationId xmlns:p14="http://schemas.microsoft.com/office/powerpoint/2010/main" val="74897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Similarly</a:t>
            </a:r>
            <a:r>
              <a:rPr lang="en-US" dirty="0"/>
              <a:t>, the program closes a file to end </a:t>
            </a:r>
            <a:r>
              <a:rPr lang="en-US" dirty="0" smtClean="0"/>
              <a:t>its </a:t>
            </a:r>
            <a:r>
              <a:rPr lang="en-US" dirty="0"/>
              <a:t>access and closes a cursor to end access to the query results. </a:t>
            </a:r>
          </a:p>
          <a:p>
            <a:r>
              <a:rPr lang="en-US" dirty="0"/>
              <a:t>Another similarity is that just as file handle keeps </a:t>
            </a:r>
            <a:r>
              <a:rPr lang="en-US" dirty="0" smtClean="0"/>
              <a:t>track </a:t>
            </a:r>
            <a:r>
              <a:rPr lang="en-US" dirty="0"/>
              <a:t>of the program's current position within an open file, </a:t>
            </a:r>
            <a:r>
              <a:rPr lang="en-US" dirty="0" smtClean="0"/>
              <a:t> a </a:t>
            </a:r>
            <a:r>
              <a:rPr lang="en-US" dirty="0"/>
              <a:t>cursor keeps track of the program's current position within the query results</a:t>
            </a:r>
          </a:p>
          <a:p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821055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8040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96587"/>
            <a:ext cx="7620000" cy="4007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1869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76200"/>
            <a:ext cx="5686425" cy="157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47097"/>
            <a:ext cx="7620000" cy="2706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9489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04800"/>
            <a:ext cx="7362825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2" y="3886200"/>
            <a:ext cx="7620000" cy="236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42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8" y="914400"/>
            <a:ext cx="9039225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3046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824038"/>
            <a:ext cx="8001000" cy="320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1979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15" y="152400"/>
            <a:ext cx="8372475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85913"/>
            <a:ext cx="7620000" cy="4229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7604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57200"/>
            <a:ext cx="7620000" cy="2772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732439"/>
            <a:ext cx="8067675" cy="31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2342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7620000" cy="358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505200"/>
            <a:ext cx="6667500" cy="172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105400"/>
            <a:ext cx="6477000" cy="165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902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81839"/>
            <a:ext cx="7620000" cy="3437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994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30" y="2068830"/>
            <a:ext cx="6835140" cy="3863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1509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99171"/>
            <a:ext cx="7620000" cy="3802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9892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04800"/>
            <a:ext cx="7848600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06490"/>
            <a:ext cx="7620000" cy="3788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1536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886"/>
            <a:ext cx="7620000" cy="328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048000"/>
            <a:ext cx="6521450" cy="344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7829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" y="2110740"/>
            <a:ext cx="7299960" cy="377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1521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45803"/>
            <a:ext cx="7620000" cy="35093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3671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99013"/>
            <a:ext cx="7620000" cy="3602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83362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7620000" cy="3568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4800"/>
            <a:ext cx="6851650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23147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: JOINS</a:t>
            </a:r>
            <a:endParaRPr lang="en-US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12726"/>
            <a:ext cx="7620000" cy="4175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7613754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2715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920" y="1988820"/>
            <a:ext cx="6766560" cy="4023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1742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6200"/>
            <a:ext cx="6921500" cy="360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200400"/>
            <a:ext cx="7574280" cy="3566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48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" y="2125980"/>
            <a:ext cx="6644640" cy="374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3247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02340"/>
            <a:ext cx="7620000" cy="3796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1884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0892"/>
            <a:ext cx="7620000" cy="3750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962399"/>
            <a:ext cx="6299200" cy="2905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6674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"/>
            <a:ext cx="76200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" y="3048000"/>
            <a:ext cx="8943975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17325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02716"/>
            <a:ext cx="7620000" cy="3795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70103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0892"/>
            <a:ext cx="7620000" cy="3626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429000"/>
            <a:ext cx="6902450" cy="326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91401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30" y="2072640"/>
            <a:ext cx="7520940" cy="3855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45769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9"/>
            <a:ext cx="7016750" cy="3424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86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3410465"/>
            <a:ext cx="7620000" cy="3406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3265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78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" y="1973580"/>
            <a:ext cx="7269480" cy="4053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8173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76200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492500"/>
            <a:ext cx="7035800" cy="336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580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86473"/>
            <a:ext cx="7620000" cy="2628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04820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99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2788920"/>
            <a:ext cx="6629400" cy="2423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00" y="1533525"/>
            <a:ext cx="7035800" cy="379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9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" y="1641475"/>
            <a:ext cx="7150100" cy="357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6316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79531"/>
            <a:ext cx="7620000" cy="324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33599"/>
            <a:ext cx="8229600" cy="4396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6761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9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12754"/>
            <a:ext cx="7620000" cy="4375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01055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30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69657"/>
            <a:ext cx="7620000" cy="3861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1035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85495"/>
            <a:ext cx="7620000" cy="4030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68105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50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010" y="2209800"/>
            <a:ext cx="761238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28792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28600"/>
            <a:ext cx="592455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08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42906"/>
            <a:ext cx="7620000" cy="371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3429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1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95055"/>
            <a:ext cx="7620000" cy="4010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04504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81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66582"/>
            <a:ext cx="7620000" cy="3867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23806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91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98808"/>
            <a:ext cx="7620000" cy="4203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0769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" y="1760220"/>
            <a:ext cx="7178040" cy="4480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6406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48148"/>
            <a:ext cx="7620000" cy="3904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4828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400"/>
            <a:ext cx="7524750" cy="148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457487"/>
            <a:ext cx="7620000" cy="308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356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" y="2335530"/>
            <a:ext cx="7040880" cy="3329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7338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"/>
            <a:ext cx="6659880" cy="255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762000" y="3657600"/>
            <a:ext cx="6934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cursor() method returns a new cursor object using the connection</a:t>
            </a:r>
            <a:r>
              <a:rPr lang="en-US" dirty="0" smtClean="0"/>
              <a:t>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The commit() method is used to commit any pending transaction to the database. 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rollback() method causes the database to </a:t>
            </a:r>
            <a:r>
              <a:rPr lang="en-US" dirty="0" smtClean="0"/>
              <a:t>roll </a:t>
            </a:r>
            <a:r>
              <a:rPr lang="en-US" dirty="0"/>
              <a:t>back to the start of any pending transaction. 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close() method is used to close a database connection.</a:t>
            </a:r>
          </a:p>
        </p:txBody>
      </p:sp>
    </p:spTree>
    <p:extLst>
      <p:ext uri="{BB962C8B-B14F-4D97-AF65-F5344CB8AC3E}">
        <p14:creationId xmlns:p14="http://schemas.microsoft.com/office/powerpoint/2010/main" val="2251243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86</TotalTime>
  <Words>36</Words>
  <Application>Microsoft Office PowerPoint</Application>
  <PresentationFormat>On-screen Show (4:3)</PresentationFormat>
  <Paragraphs>30</Paragraphs>
  <Slides>49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Adjacency</vt:lpstr>
      <vt:lpstr>Week-03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Optional : JOINS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Week-03</dc:title>
  <dc:creator>lenovo</dc:creator>
  <cp:lastModifiedBy>lenovo</cp:lastModifiedBy>
  <cp:revision>9</cp:revision>
  <dcterms:created xsi:type="dcterms:W3CDTF">2006-08-16T00:00:00Z</dcterms:created>
  <dcterms:modified xsi:type="dcterms:W3CDTF">2020-06-06T13:21:20Z</dcterms:modified>
</cp:coreProperties>
</file>

<file path=docProps/thumbnail.jpeg>
</file>